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3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2C7920-C923-4F83-88CC-0ED69B1FBF7D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858F88-36E0-4B6A-9B83-1351020126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01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do you feel about interviews?</a:t>
            </a:r>
          </a:p>
          <a:p>
            <a:r>
              <a:rPr lang="en-GB" dirty="0"/>
              <a:t>Love them</a:t>
            </a:r>
          </a:p>
          <a:p>
            <a:r>
              <a:rPr lang="en-GB" dirty="0"/>
              <a:t>They are terrifying</a:t>
            </a:r>
          </a:p>
          <a:p>
            <a:r>
              <a:rPr lang="en-GB" dirty="0"/>
              <a:t>I’m OK</a:t>
            </a:r>
          </a:p>
          <a:p>
            <a:r>
              <a:rPr lang="en-GB" dirty="0"/>
              <a:t>Just nope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1B05BD-2595-4942-852E-97DC7531036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681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1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298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29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150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167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058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545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961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998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500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4719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075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5724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560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5423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618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82680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52314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73648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2946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4556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51834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1374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19446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36311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47015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12467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34193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80456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1091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917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587C310-F47D-40F8-9664-2915CBFEA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716" y="377798"/>
            <a:ext cx="6424440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The Interview</a:t>
            </a: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EB6743CF-E74B-4A3C-A785-599069DB89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Rounded Rectangle 5"/>
          <p:cNvSpPr/>
          <p:nvPr/>
        </p:nvSpPr>
        <p:spPr>
          <a:xfrm>
            <a:off x="4320116" y="1372907"/>
            <a:ext cx="3551767" cy="52805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Arial" pitchFamily="34" charset="0"/>
              </a:rPr>
              <a:t>During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Arial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90C22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Arial" pitchFamily="34" charset="0"/>
              </a:rPr>
              <a:t>Arrive early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90C22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Arial" pitchFamily="34" charset="0"/>
              </a:rPr>
              <a:t>Dress appropriately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90C22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Arial" pitchFamily="34" charset="0"/>
              </a:rPr>
              <a:t>Maintain eye contact with interviewers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90C22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Arial" pitchFamily="34" charset="0"/>
              </a:rPr>
              <a:t>Ask questions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90C22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Arial" pitchFamily="34" charset="0"/>
              </a:rPr>
              <a:t>Take time to think about your answers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90C22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Arial" pitchFamily="34" charset="0"/>
              </a:rPr>
              <a:t>Ask for clarification if you do not understand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90C22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Arial" pitchFamily="34" charset="0"/>
              </a:rPr>
              <a:t>Refer to your notes if necessary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90C22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Arial" pitchFamily="34" charset="0"/>
              </a:rPr>
              <a:t>Refer to the interviewers by name</a:t>
            </a: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90C22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Arial" pitchFamily="34" charset="0"/>
            </a:endParaRP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90C22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Arial" pitchFamily="34" charset="0"/>
              </a:rPr>
              <a:t>RELAX AND ENJOY!!!!!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113184" y="1372907"/>
            <a:ext cx="3551767" cy="52805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Arial" pitchFamily="34" charset="0"/>
              </a:rPr>
              <a:t>After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28594" marR="0" lvl="0" indent="-228594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Arial" pitchFamily="34" charset="0"/>
              </a:rPr>
              <a:t>Think about what went well and why</a:t>
            </a:r>
          </a:p>
          <a:p>
            <a:pPr marL="228594" marR="0" lvl="0" indent="-228594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Arial" pitchFamily="34" charset="0"/>
              </a:rPr>
              <a:t>Think about what went poorly and how you can fix it for next time</a:t>
            </a:r>
          </a:p>
          <a:p>
            <a:pPr marL="228594" marR="0" lvl="0" indent="-228594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Arial" pitchFamily="34" charset="0"/>
              </a:rPr>
              <a:t>Ask for constructive feedback from the interviewers</a:t>
            </a:r>
          </a:p>
          <a:p>
            <a:pPr marL="228594" marR="0" lvl="0" indent="-228594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Arial" pitchFamily="34" charset="0"/>
              </a:rPr>
              <a:t>Apply what you have learned for future interviews</a:t>
            </a:r>
          </a:p>
          <a:p>
            <a:pPr marL="228594" marR="0" lvl="0" indent="-228594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Arial" pitchFamily="34" charset="0"/>
            </a:endParaRPr>
          </a:p>
          <a:p>
            <a:pPr marL="228594" marR="0" lvl="0" indent="-228594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Arial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Arial" pitchFamily="34" charset="0"/>
              </a:rPr>
              <a:t>Remember that every no is one step closer to the inevitable yes.</a:t>
            </a:r>
          </a:p>
          <a:p>
            <a:pPr marL="228594" marR="0" lvl="0" indent="-228594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B2635E0C-CE22-4973-AA5F-B19158A863A1}"/>
              </a:ext>
            </a:extLst>
          </p:cNvPr>
          <p:cNvSpPr/>
          <p:nvPr/>
        </p:nvSpPr>
        <p:spPr>
          <a:xfrm>
            <a:off x="527049" y="1372907"/>
            <a:ext cx="3551767" cy="52805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Before</a:t>
            </a: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Research the company</a:t>
            </a: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Read and understand the JD</a:t>
            </a: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Understand which of your skills are most important to the JD</a:t>
            </a: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Anticipate the questions that may be asked</a:t>
            </a: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Prepare examples</a:t>
            </a: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Make notes</a:t>
            </a: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List of questions you want to ask</a:t>
            </a: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Test run to the interview location</a:t>
            </a: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Get any resources ready the night before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109458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163</Words>
  <Application>Microsoft Office PowerPoint</Application>
  <PresentationFormat>Widescreen</PresentationFormat>
  <Paragraphs>40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Trebuchet MS</vt:lpstr>
      <vt:lpstr>Wingdings 3</vt:lpstr>
      <vt:lpstr>Facet</vt:lpstr>
      <vt:lpstr>The Interview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Interview</dc:title>
  <dc:creator>Michael Niles</dc:creator>
  <cp:lastModifiedBy>Lysandra Halmshaw</cp:lastModifiedBy>
  <cp:revision>1</cp:revision>
  <dcterms:created xsi:type="dcterms:W3CDTF">2020-10-02T14:09:00Z</dcterms:created>
  <dcterms:modified xsi:type="dcterms:W3CDTF">2020-10-07T12:10:47Z</dcterms:modified>
</cp:coreProperties>
</file>