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6E10A6-E52C-4DAA-A213-911338C9A7CE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7712C1F0-9441-406C-8446-CA02AEB2D34C}">
      <dgm:prSet phldrT="[Text]"/>
      <dgm:spPr/>
      <dgm:t>
        <a:bodyPr/>
        <a:lstStyle/>
        <a:p>
          <a:r>
            <a:rPr lang="en-GB" dirty="0"/>
            <a:t>Situation</a:t>
          </a:r>
        </a:p>
      </dgm:t>
    </dgm:pt>
    <dgm:pt modelId="{094D272D-0F7F-4E9A-861E-A283D4343AEE}" type="parTrans" cxnId="{28706742-A4EC-4F18-8747-9F7EFE155611}">
      <dgm:prSet/>
      <dgm:spPr/>
      <dgm:t>
        <a:bodyPr/>
        <a:lstStyle/>
        <a:p>
          <a:endParaRPr lang="en-GB"/>
        </a:p>
      </dgm:t>
    </dgm:pt>
    <dgm:pt modelId="{EBE02083-D881-4B46-8D78-1E2F6A110D64}" type="sibTrans" cxnId="{28706742-A4EC-4F18-8747-9F7EFE155611}">
      <dgm:prSet/>
      <dgm:spPr/>
      <dgm:t>
        <a:bodyPr/>
        <a:lstStyle/>
        <a:p>
          <a:endParaRPr lang="en-GB"/>
        </a:p>
      </dgm:t>
    </dgm:pt>
    <dgm:pt modelId="{EA0012C6-AAED-45B6-8533-8B36FD7E67AA}">
      <dgm:prSet phldrT="[Text]"/>
      <dgm:spPr/>
      <dgm:t>
        <a:bodyPr/>
        <a:lstStyle/>
        <a:p>
          <a:pPr algn="l"/>
          <a:r>
            <a:rPr lang="en-GB" dirty="0"/>
            <a:t>Action</a:t>
          </a:r>
        </a:p>
      </dgm:t>
    </dgm:pt>
    <dgm:pt modelId="{83097FF1-F8D7-4086-9904-36C1C679EE87}" type="parTrans" cxnId="{3B2AAE9D-0689-47FE-A5D0-08CF984A1FF6}">
      <dgm:prSet/>
      <dgm:spPr/>
      <dgm:t>
        <a:bodyPr/>
        <a:lstStyle/>
        <a:p>
          <a:endParaRPr lang="en-GB"/>
        </a:p>
      </dgm:t>
    </dgm:pt>
    <dgm:pt modelId="{5EFAE9A9-656E-495C-8F0C-DD534341FCAC}" type="sibTrans" cxnId="{3B2AAE9D-0689-47FE-A5D0-08CF984A1FF6}">
      <dgm:prSet/>
      <dgm:spPr/>
      <dgm:t>
        <a:bodyPr/>
        <a:lstStyle/>
        <a:p>
          <a:endParaRPr lang="en-GB"/>
        </a:p>
      </dgm:t>
    </dgm:pt>
    <dgm:pt modelId="{CA10F733-9931-4CC6-B334-2923EBFD7901}">
      <dgm:prSet phldrT="[Text]"/>
      <dgm:spPr/>
      <dgm:t>
        <a:bodyPr/>
        <a:lstStyle/>
        <a:p>
          <a:r>
            <a:rPr lang="en-GB" dirty="0"/>
            <a:t>Result</a:t>
          </a:r>
        </a:p>
      </dgm:t>
    </dgm:pt>
    <dgm:pt modelId="{C6A6E309-D774-49DB-B6EA-3C44F49EF20B}" type="parTrans" cxnId="{834D738C-C2BD-4FEC-A020-C18795A3E14B}">
      <dgm:prSet/>
      <dgm:spPr/>
      <dgm:t>
        <a:bodyPr/>
        <a:lstStyle/>
        <a:p>
          <a:endParaRPr lang="en-GB"/>
        </a:p>
      </dgm:t>
    </dgm:pt>
    <dgm:pt modelId="{A5AEBCE2-C796-404B-A59E-189CAC27FA58}" type="sibTrans" cxnId="{834D738C-C2BD-4FEC-A020-C18795A3E14B}">
      <dgm:prSet/>
      <dgm:spPr/>
      <dgm:t>
        <a:bodyPr/>
        <a:lstStyle/>
        <a:p>
          <a:endParaRPr lang="en-GB"/>
        </a:p>
      </dgm:t>
    </dgm:pt>
    <dgm:pt modelId="{4BD1D6E2-2BB0-4BC9-91FA-BB8A606B5A01}">
      <dgm:prSet phldrT="[Text]"/>
      <dgm:spPr>
        <a:ln w="25400">
          <a:solidFill>
            <a:schemeClr val="tx1"/>
          </a:solidFill>
        </a:ln>
      </dgm:spPr>
      <dgm:t>
        <a:bodyPr/>
        <a:lstStyle/>
        <a:p>
          <a:endParaRPr lang="en-GB" dirty="0"/>
        </a:p>
      </dgm:t>
    </dgm:pt>
    <dgm:pt modelId="{E4DAFF98-036F-4775-95E3-AB1ED2DEAD6F}" type="parTrans" cxnId="{653130B0-FF1D-4CC7-8D98-FBDC234CCB35}">
      <dgm:prSet/>
      <dgm:spPr/>
      <dgm:t>
        <a:bodyPr/>
        <a:lstStyle/>
        <a:p>
          <a:endParaRPr lang="en-GB"/>
        </a:p>
      </dgm:t>
    </dgm:pt>
    <dgm:pt modelId="{091560AB-7E7A-4B5A-8131-0B1AD2BB6AF5}" type="sibTrans" cxnId="{653130B0-FF1D-4CC7-8D98-FBDC234CCB35}">
      <dgm:prSet/>
      <dgm:spPr/>
      <dgm:t>
        <a:bodyPr/>
        <a:lstStyle/>
        <a:p>
          <a:endParaRPr lang="en-GB"/>
        </a:p>
      </dgm:t>
    </dgm:pt>
    <dgm:pt modelId="{D31985E2-4DDA-441F-B8F9-C5C44902FE9C}">
      <dgm:prSet phldrT="[Text]"/>
      <dgm:spPr/>
      <dgm:t>
        <a:bodyPr/>
        <a:lstStyle/>
        <a:p>
          <a:r>
            <a:rPr lang="en-GB" dirty="0"/>
            <a:t>Task</a:t>
          </a:r>
        </a:p>
      </dgm:t>
    </dgm:pt>
    <dgm:pt modelId="{631A853B-F745-4578-BC9A-C30FEC41113B}" type="sibTrans" cxnId="{F6C49DED-5DBE-42BE-8021-9CD2D3B23671}">
      <dgm:prSet/>
      <dgm:spPr/>
      <dgm:t>
        <a:bodyPr/>
        <a:lstStyle/>
        <a:p>
          <a:endParaRPr lang="en-GB"/>
        </a:p>
      </dgm:t>
    </dgm:pt>
    <dgm:pt modelId="{398EA39A-D349-49AB-A9EE-9ADA33F46845}" type="parTrans" cxnId="{F6C49DED-5DBE-42BE-8021-9CD2D3B23671}">
      <dgm:prSet/>
      <dgm:spPr/>
      <dgm:t>
        <a:bodyPr/>
        <a:lstStyle/>
        <a:p>
          <a:endParaRPr lang="en-GB"/>
        </a:p>
      </dgm:t>
    </dgm:pt>
    <dgm:pt modelId="{1BBB1E9E-B85E-4EA7-9B09-8D569BADF814}">
      <dgm:prSet phldrT="[Text]"/>
      <dgm:spPr>
        <a:ln w="25400">
          <a:solidFill>
            <a:schemeClr val="tx1"/>
          </a:solidFill>
        </a:ln>
      </dgm:spPr>
      <dgm:t>
        <a:bodyPr/>
        <a:lstStyle/>
        <a:p>
          <a:endParaRPr lang="en-GB" dirty="0"/>
        </a:p>
      </dgm:t>
    </dgm:pt>
    <dgm:pt modelId="{85888968-52C8-41FF-9191-52DBE04FAECA}" type="parTrans" cxnId="{A5F64478-52D1-4A51-91F9-7F3DCA5183D9}">
      <dgm:prSet/>
      <dgm:spPr/>
      <dgm:t>
        <a:bodyPr/>
        <a:lstStyle/>
        <a:p>
          <a:endParaRPr lang="en-GB"/>
        </a:p>
      </dgm:t>
    </dgm:pt>
    <dgm:pt modelId="{37D69D96-22B4-40FC-8828-FCC98791EB41}" type="sibTrans" cxnId="{A5F64478-52D1-4A51-91F9-7F3DCA5183D9}">
      <dgm:prSet/>
      <dgm:spPr/>
      <dgm:t>
        <a:bodyPr/>
        <a:lstStyle/>
        <a:p>
          <a:endParaRPr lang="en-GB"/>
        </a:p>
      </dgm:t>
    </dgm:pt>
    <dgm:pt modelId="{7B365037-9C1F-4EA1-AD11-956A6789222B}">
      <dgm:prSet phldrT="[Text]"/>
      <dgm:spPr>
        <a:ln w="25400">
          <a:solidFill>
            <a:schemeClr val="tx1"/>
          </a:solidFill>
        </a:ln>
      </dgm:spPr>
      <dgm:t>
        <a:bodyPr/>
        <a:lstStyle/>
        <a:p>
          <a:endParaRPr lang="en-GB" dirty="0"/>
        </a:p>
      </dgm:t>
    </dgm:pt>
    <dgm:pt modelId="{FBAEECE6-3A9C-4216-97F8-407B37A581B2}" type="parTrans" cxnId="{2C115E38-44FC-4796-9493-F6E0D9595CEC}">
      <dgm:prSet/>
      <dgm:spPr/>
      <dgm:t>
        <a:bodyPr/>
        <a:lstStyle/>
        <a:p>
          <a:endParaRPr lang="en-GB"/>
        </a:p>
      </dgm:t>
    </dgm:pt>
    <dgm:pt modelId="{6D504A5D-1905-4D1A-BCB5-3091C4D3C345}" type="sibTrans" cxnId="{2C115E38-44FC-4796-9493-F6E0D9595CEC}">
      <dgm:prSet/>
      <dgm:spPr/>
      <dgm:t>
        <a:bodyPr/>
        <a:lstStyle/>
        <a:p>
          <a:endParaRPr lang="en-GB"/>
        </a:p>
      </dgm:t>
    </dgm:pt>
    <dgm:pt modelId="{5FA61B9D-2732-454D-BDE6-2E964415C2CA}">
      <dgm:prSet phldrT="[Text]"/>
      <dgm:spPr>
        <a:ln w="25400">
          <a:solidFill>
            <a:schemeClr val="tx1"/>
          </a:solidFill>
        </a:ln>
      </dgm:spPr>
      <dgm:t>
        <a:bodyPr/>
        <a:lstStyle/>
        <a:p>
          <a:endParaRPr lang="en-GB" dirty="0"/>
        </a:p>
      </dgm:t>
    </dgm:pt>
    <dgm:pt modelId="{955267C5-2D86-4E28-AEA7-D2511DD25513}" type="parTrans" cxnId="{10CE42D4-6C35-497F-B1B6-70A3162ACFF0}">
      <dgm:prSet/>
      <dgm:spPr/>
      <dgm:t>
        <a:bodyPr/>
        <a:lstStyle/>
        <a:p>
          <a:endParaRPr lang="en-GB"/>
        </a:p>
      </dgm:t>
    </dgm:pt>
    <dgm:pt modelId="{4D54870D-CAD0-40DB-B4C8-0F3810F1988B}" type="sibTrans" cxnId="{10CE42D4-6C35-497F-B1B6-70A3162ACFF0}">
      <dgm:prSet/>
      <dgm:spPr/>
      <dgm:t>
        <a:bodyPr/>
        <a:lstStyle/>
        <a:p>
          <a:endParaRPr lang="en-GB"/>
        </a:p>
      </dgm:t>
    </dgm:pt>
    <dgm:pt modelId="{9C0E6963-27C2-4491-B2DC-944E6A6CA780}" type="pres">
      <dgm:prSet presAssocID="{646E10A6-E52C-4DAA-A213-911338C9A7CE}" presName="Name0" presStyleCnt="0">
        <dgm:presLayoutVars>
          <dgm:dir/>
          <dgm:animLvl val="lvl"/>
          <dgm:resizeHandles val="exact"/>
        </dgm:presLayoutVars>
      </dgm:prSet>
      <dgm:spPr/>
    </dgm:pt>
    <dgm:pt modelId="{AEE349D2-53D8-4FCB-A8AA-DF494F72B9C3}" type="pres">
      <dgm:prSet presAssocID="{7712C1F0-9441-406C-8446-CA02AEB2D34C}" presName="linNode" presStyleCnt="0"/>
      <dgm:spPr/>
    </dgm:pt>
    <dgm:pt modelId="{008BE37B-AB71-4DF0-A8E9-4B13B672D296}" type="pres">
      <dgm:prSet presAssocID="{7712C1F0-9441-406C-8446-CA02AEB2D34C}" presName="parentText" presStyleLbl="node1" presStyleIdx="0" presStyleCnt="4" custScaleX="61031">
        <dgm:presLayoutVars>
          <dgm:chMax val="1"/>
          <dgm:bulletEnabled val="1"/>
        </dgm:presLayoutVars>
      </dgm:prSet>
      <dgm:spPr/>
    </dgm:pt>
    <dgm:pt modelId="{B9B686ED-0D6C-45C7-9AAF-32E5AB40C5AF}" type="pres">
      <dgm:prSet presAssocID="{7712C1F0-9441-406C-8446-CA02AEB2D34C}" presName="descendantText" presStyleLbl="alignAccFollowNode1" presStyleIdx="0" presStyleCnt="4">
        <dgm:presLayoutVars>
          <dgm:bulletEnabled val="1"/>
        </dgm:presLayoutVars>
      </dgm:prSet>
      <dgm:spPr/>
    </dgm:pt>
    <dgm:pt modelId="{5C945A6F-F293-429B-8AD4-C7E4260B7B18}" type="pres">
      <dgm:prSet presAssocID="{EBE02083-D881-4B46-8D78-1E2F6A110D64}" presName="sp" presStyleCnt="0"/>
      <dgm:spPr/>
    </dgm:pt>
    <dgm:pt modelId="{53EF3CAF-4341-47F5-ADE6-C69EBD252E2D}" type="pres">
      <dgm:prSet presAssocID="{D31985E2-4DDA-441F-B8F9-C5C44902FE9C}" presName="linNode" presStyleCnt="0"/>
      <dgm:spPr/>
    </dgm:pt>
    <dgm:pt modelId="{E885C86D-E71C-4EC3-AB69-3CA780A47266}" type="pres">
      <dgm:prSet presAssocID="{D31985E2-4DDA-441F-B8F9-C5C44902FE9C}" presName="parentText" presStyleLbl="node1" presStyleIdx="1" presStyleCnt="4" custScaleX="61030">
        <dgm:presLayoutVars>
          <dgm:chMax val="1"/>
          <dgm:bulletEnabled val="1"/>
        </dgm:presLayoutVars>
      </dgm:prSet>
      <dgm:spPr/>
    </dgm:pt>
    <dgm:pt modelId="{12E382EC-C082-4343-ACD5-B5906B778CDB}" type="pres">
      <dgm:prSet presAssocID="{D31985E2-4DDA-441F-B8F9-C5C44902FE9C}" presName="descendantText" presStyleLbl="alignAccFollowNode1" presStyleIdx="1" presStyleCnt="4">
        <dgm:presLayoutVars>
          <dgm:bulletEnabled val="1"/>
        </dgm:presLayoutVars>
      </dgm:prSet>
      <dgm:spPr/>
    </dgm:pt>
    <dgm:pt modelId="{3A3F46B1-D3EA-4E49-80FF-B5A55D1CF949}" type="pres">
      <dgm:prSet presAssocID="{631A853B-F745-4578-BC9A-C30FEC41113B}" presName="sp" presStyleCnt="0"/>
      <dgm:spPr/>
    </dgm:pt>
    <dgm:pt modelId="{51E93A64-7382-4B3E-93FC-438922B9439F}" type="pres">
      <dgm:prSet presAssocID="{EA0012C6-AAED-45B6-8533-8B36FD7E67AA}" presName="linNode" presStyleCnt="0"/>
      <dgm:spPr/>
    </dgm:pt>
    <dgm:pt modelId="{6AC532F6-EE20-48D8-A678-378F20E14D44}" type="pres">
      <dgm:prSet presAssocID="{EA0012C6-AAED-45B6-8533-8B36FD7E67AA}" presName="parentText" presStyleLbl="node1" presStyleIdx="2" presStyleCnt="4" custScaleX="61467">
        <dgm:presLayoutVars>
          <dgm:chMax val="1"/>
          <dgm:bulletEnabled val="1"/>
        </dgm:presLayoutVars>
      </dgm:prSet>
      <dgm:spPr/>
    </dgm:pt>
    <dgm:pt modelId="{8FB284C6-78BB-4C50-B32F-E0360902D133}" type="pres">
      <dgm:prSet presAssocID="{EA0012C6-AAED-45B6-8533-8B36FD7E67AA}" presName="descendantText" presStyleLbl="alignAccFollowNode1" presStyleIdx="2" presStyleCnt="4">
        <dgm:presLayoutVars>
          <dgm:bulletEnabled val="1"/>
        </dgm:presLayoutVars>
      </dgm:prSet>
      <dgm:spPr/>
    </dgm:pt>
    <dgm:pt modelId="{649653F7-6F0C-451E-835B-30D32A049326}" type="pres">
      <dgm:prSet presAssocID="{5EFAE9A9-656E-495C-8F0C-DD534341FCAC}" presName="sp" presStyleCnt="0"/>
      <dgm:spPr/>
    </dgm:pt>
    <dgm:pt modelId="{F95C2858-06B8-4ACA-9114-ABF9CF50811E}" type="pres">
      <dgm:prSet presAssocID="{CA10F733-9931-4CC6-B334-2923EBFD7901}" presName="linNode" presStyleCnt="0"/>
      <dgm:spPr/>
    </dgm:pt>
    <dgm:pt modelId="{9AC6F4DF-7B8C-420D-B977-EF6746134B0D}" type="pres">
      <dgm:prSet presAssocID="{CA10F733-9931-4CC6-B334-2923EBFD7901}" presName="parentText" presStyleLbl="node1" presStyleIdx="3" presStyleCnt="4" custScaleX="61606">
        <dgm:presLayoutVars>
          <dgm:chMax val="1"/>
          <dgm:bulletEnabled val="1"/>
        </dgm:presLayoutVars>
      </dgm:prSet>
      <dgm:spPr/>
    </dgm:pt>
    <dgm:pt modelId="{55F9510C-5063-41D7-BBEF-CBF0E84E08D9}" type="pres">
      <dgm:prSet presAssocID="{CA10F733-9931-4CC6-B334-2923EBFD7901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C97C5230-FD4C-4422-A337-ABAD6EDE198D}" type="presOf" srcId="{EA0012C6-AAED-45B6-8533-8B36FD7E67AA}" destId="{6AC532F6-EE20-48D8-A678-378F20E14D44}" srcOrd="0" destOrd="0" presId="urn:microsoft.com/office/officeart/2005/8/layout/vList5"/>
    <dgm:cxn modelId="{2C115E38-44FC-4796-9493-F6E0D9595CEC}" srcId="{D31985E2-4DDA-441F-B8F9-C5C44902FE9C}" destId="{7B365037-9C1F-4EA1-AD11-956A6789222B}" srcOrd="0" destOrd="0" parTransId="{FBAEECE6-3A9C-4216-97F8-407B37A581B2}" sibTransId="{6D504A5D-1905-4D1A-BCB5-3091C4D3C345}"/>
    <dgm:cxn modelId="{28706742-A4EC-4F18-8747-9F7EFE155611}" srcId="{646E10A6-E52C-4DAA-A213-911338C9A7CE}" destId="{7712C1F0-9441-406C-8446-CA02AEB2D34C}" srcOrd="0" destOrd="0" parTransId="{094D272D-0F7F-4E9A-861E-A283D4343AEE}" sibTransId="{EBE02083-D881-4B46-8D78-1E2F6A110D64}"/>
    <dgm:cxn modelId="{BCA3794C-3105-4A74-BB8C-48837D784724}" type="presOf" srcId="{4BD1D6E2-2BB0-4BC9-91FA-BB8A606B5A01}" destId="{55F9510C-5063-41D7-BBEF-CBF0E84E08D9}" srcOrd="0" destOrd="0" presId="urn:microsoft.com/office/officeart/2005/8/layout/vList5"/>
    <dgm:cxn modelId="{A5F64478-52D1-4A51-91F9-7F3DCA5183D9}" srcId="{7712C1F0-9441-406C-8446-CA02AEB2D34C}" destId="{1BBB1E9E-B85E-4EA7-9B09-8D569BADF814}" srcOrd="0" destOrd="0" parTransId="{85888968-52C8-41FF-9191-52DBE04FAECA}" sibTransId="{37D69D96-22B4-40FC-8828-FCC98791EB41}"/>
    <dgm:cxn modelId="{834D738C-C2BD-4FEC-A020-C18795A3E14B}" srcId="{646E10A6-E52C-4DAA-A213-911338C9A7CE}" destId="{CA10F733-9931-4CC6-B334-2923EBFD7901}" srcOrd="3" destOrd="0" parTransId="{C6A6E309-D774-49DB-B6EA-3C44F49EF20B}" sibTransId="{A5AEBCE2-C796-404B-A59E-189CAC27FA58}"/>
    <dgm:cxn modelId="{3B2AAE9D-0689-47FE-A5D0-08CF984A1FF6}" srcId="{646E10A6-E52C-4DAA-A213-911338C9A7CE}" destId="{EA0012C6-AAED-45B6-8533-8B36FD7E67AA}" srcOrd="2" destOrd="0" parTransId="{83097FF1-F8D7-4086-9904-36C1C679EE87}" sibTransId="{5EFAE9A9-656E-495C-8F0C-DD534341FCAC}"/>
    <dgm:cxn modelId="{653130B0-FF1D-4CC7-8D98-FBDC234CCB35}" srcId="{CA10F733-9931-4CC6-B334-2923EBFD7901}" destId="{4BD1D6E2-2BB0-4BC9-91FA-BB8A606B5A01}" srcOrd="0" destOrd="0" parTransId="{E4DAFF98-036F-4775-95E3-AB1ED2DEAD6F}" sibTransId="{091560AB-7E7A-4B5A-8131-0B1AD2BB6AF5}"/>
    <dgm:cxn modelId="{E84F22B2-4756-4FFC-A8CC-8A8C67B81B6E}" type="presOf" srcId="{646E10A6-E52C-4DAA-A213-911338C9A7CE}" destId="{9C0E6963-27C2-4491-B2DC-944E6A6CA780}" srcOrd="0" destOrd="0" presId="urn:microsoft.com/office/officeart/2005/8/layout/vList5"/>
    <dgm:cxn modelId="{264919B7-D6DA-4CBA-A903-685CD92C20F6}" type="presOf" srcId="{5FA61B9D-2732-454D-BDE6-2E964415C2CA}" destId="{8FB284C6-78BB-4C50-B32F-E0360902D133}" srcOrd="0" destOrd="0" presId="urn:microsoft.com/office/officeart/2005/8/layout/vList5"/>
    <dgm:cxn modelId="{041D47C0-E721-4AC7-A427-B5ABDB2D58A1}" type="presOf" srcId="{D31985E2-4DDA-441F-B8F9-C5C44902FE9C}" destId="{E885C86D-E71C-4EC3-AB69-3CA780A47266}" srcOrd="0" destOrd="0" presId="urn:microsoft.com/office/officeart/2005/8/layout/vList5"/>
    <dgm:cxn modelId="{69C278CA-A3FF-4988-A951-238E9129A589}" type="presOf" srcId="{7B365037-9C1F-4EA1-AD11-956A6789222B}" destId="{12E382EC-C082-4343-ACD5-B5906B778CDB}" srcOrd="0" destOrd="0" presId="urn:microsoft.com/office/officeart/2005/8/layout/vList5"/>
    <dgm:cxn modelId="{EB026BCB-4822-4B0D-8F3D-6259B75F862D}" type="presOf" srcId="{1BBB1E9E-B85E-4EA7-9B09-8D569BADF814}" destId="{B9B686ED-0D6C-45C7-9AAF-32E5AB40C5AF}" srcOrd="0" destOrd="0" presId="urn:microsoft.com/office/officeart/2005/8/layout/vList5"/>
    <dgm:cxn modelId="{10CE42D4-6C35-497F-B1B6-70A3162ACFF0}" srcId="{EA0012C6-AAED-45B6-8533-8B36FD7E67AA}" destId="{5FA61B9D-2732-454D-BDE6-2E964415C2CA}" srcOrd="0" destOrd="0" parTransId="{955267C5-2D86-4E28-AEA7-D2511DD25513}" sibTransId="{4D54870D-CAD0-40DB-B4C8-0F3810F1988B}"/>
    <dgm:cxn modelId="{A24AF1D5-553A-4DE1-90BA-FFC3DAF2767E}" type="presOf" srcId="{7712C1F0-9441-406C-8446-CA02AEB2D34C}" destId="{008BE37B-AB71-4DF0-A8E9-4B13B672D296}" srcOrd="0" destOrd="0" presId="urn:microsoft.com/office/officeart/2005/8/layout/vList5"/>
    <dgm:cxn modelId="{F6C49DED-5DBE-42BE-8021-9CD2D3B23671}" srcId="{646E10A6-E52C-4DAA-A213-911338C9A7CE}" destId="{D31985E2-4DDA-441F-B8F9-C5C44902FE9C}" srcOrd="1" destOrd="0" parTransId="{398EA39A-D349-49AB-A9EE-9ADA33F46845}" sibTransId="{631A853B-F745-4578-BC9A-C30FEC41113B}"/>
    <dgm:cxn modelId="{60A8E7FE-3717-4A90-987F-6E7B35631341}" type="presOf" srcId="{CA10F733-9931-4CC6-B334-2923EBFD7901}" destId="{9AC6F4DF-7B8C-420D-B977-EF6746134B0D}" srcOrd="0" destOrd="0" presId="urn:microsoft.com/office/officeart/2005/8/layout/vList5"/>
    <dgm:cxn modelId="{4034EB18-B3D2-4CCB-A6D0-E0A3A763E687}" type="presParOf" srcId="{9C0E6963-27C2-4491-B2DC-944E6A6CA780}" destId="{AEE349D2-53D8-4FCB-A8AA-DF494F72B9C3}" srcOrd="0" destOrd="0" presId="urn:microsoft.com/office/officeart/2005/8/layout/vList5"/>
    <dgm:cxn modelId="{04AD3DF7-EC7A-4284-BD2E-3B1FE3248DF1}" type="presParOf" srcId="{AEE349D2-53D8-4FCB-A8AA-DF494F72B9C3}" destId="{008BE37B-AB71-4DF0-A8E9-4B13B672D296}" srcOrd="0" destOrd="0" presId="urn:microsoft.com/office/officeart/2005/8/layout/vList5"/>
    <dgm:cxn modelId="{98AB5A07-32B5-49FB-967C-A04F14A73D78}" type="presParOf" srcId="{AEE349D2-53D8-4FCB-A8AA-DF494F72B9C3}" destId="{B9B686ED-0D6C-45C7-9AAF-32E5AB40C5AF}" srcOrd="1" destOrd="0" presId="urn:microsoft.com/office/officeart/2005/8/layout/vList5"/>
    <dgm:cxn modelId="{33D3F0F9-73E5-4AC5-9BEB-75E43DF83185}" type="presParOf" srcId="{9C0E6963-27C2-4491-B2DC-944E6A6CA780}" destId="{5C945A6F-F293-429B-8AD4-C7E4260B7B18}" srcOrd="1" destOrd="0" presId="urn:microsoft.com/office/officeart/2005/8/layout/vList5"/>
    <dgm:cxn modelId="{7FA5AC3F-2F09-48B8-A2ED-209A1D4964F8}" type="presParOf" srcId="{9C0E6963-27C2-4491-B2DC-944E6A6CA780}" destId="{53EF3CAF-4341-47F5-ADE6-C69EBD252E2D}" srcOrd="2" destOrd="0" presId="urn:microsoft.com/office/officeart/2005/8/layout/vList5"/>
    <dgm:cxn modelId="{0B2B3583-5FFC-44A9-81E6-BF1D5902AEB2}" type="presParOf" srcId="{53EF3CAF-4341-47F5-ADE6-C69EBD252E2D}" destId="{E885C86D-E71C-4EC3-AB69-3CA780A47266}" srcOrd="0" destOrd="0" presId="urn:microsoft.com/office/officeart/2005/8/layout/vList5"/>
    <dgm:cxn modelId="{DE92E841-DF0A-4E3D-A2D8-77374187037A}" type="presParOf" srcId="{53EF3CAF-4341-47F5-ADE6-C69EBD252E2D}" destId="{12E382EC-C082-4343-ACD5-B5906B778CDB}" srcOrd="1" destOrd="0" presId="urn:microsoft.com/office/officeart/2005/8/layout/vList5"/>
    <dgm:cxn modelId="{398ED83A-D106-4AB5-B30B-1CBEEA90C023}" type="presParOf" srcId="{9C0E6963-27C2-4491-B2DC-944E6A6CA780}" destId="{3A3F46B1-D3EA-4E49-80FF-B5A55D1CF949}" srcOrd="3" destOrd="0" presId="urn:microsoft.com/office/officeart/2005/8/layout/vList5"/>
    <dgm:cxn modelId="{ECDBBA9A-39EC-4E80-BA8C-6B092B9D08A7}" type="presParOf" srcId="{9C0E6963-27C2-4491-B2DC-944E6A6CA780}" destId="{51E93A64-7382-4B3E-93FC-438922B9439F}" srcOrd="4" destOrd="0" presId="urn:microsoft.com/office/officeart/2005/8/layout/vList5"/>
    <dgm:cxn modelId="{CFC2C0A7-3B74-4BAB-9070-8F390B51B028}" type="presParOf" srcId="{51E93A64-7382-4B3E-93FC-438922B9439F}" destId="{6AC532F6-EE20-48D8-A678-378F20E14D44}" srcOrd="0" destOrd="0" presId="urn:microsoft.com/office/officeart/2005/8/layout/vList5"/>
    <dgm:cxn modelId="{271257AD-9847-416C-9BA2-3B8931656851}" type="presParOf" srcId="{51E93A64-7382-4B3E-93FC-438922B9439F}" destId="{8FB284C6-78BB-4C50-B32F-E0360902D133}" srcOrd="1" destOrd="0" presId="urn:microsoft.com/office/officeart/2005/8/layout/vList5"/>
    <dgm:cxn modelId="{46A5BA42-6123-4EBB-8F75-3813A219003C}" type="presParOf" srcId="{9C0E6963-27C2-4491-B2DC-944E6A6CA780}" destId="{649653F7-6F0C-451E-835B-30D32A049326}" srcOrd="5" destOrd="0" presId="urn:microsoft.com/office/officeart/2005/8/layout/vList5"/>
    <dgm:cxn modelId="{77EE7A15-4989-424A-BEFD-5A98E28EC682}" type="presParOf" srcId="{9C0E6963-27C2-4491-B2DC-944E6A6CA780}" destId="{F95C2858-06B8-4ACA-9114-ABF9CF50811E}" srcOrd="6" destOrd="0" presId="urn:microsoft.com/office/officeart/2005/8/layout/vList5"/>
    <dgm:cxn modelId="{797DBDD1-AB67-452A-90F5-AABAB6918C3F}" type="presParOf" srcId="{F95C2858-06B8-4ACA-9114-ABF9CF50811E}" destId="{9AC6F4DF-7B8C-420D-B977-EF6746134B0D}" srcOrd="0" destOrd="0" presId="urn:microsoft.com/office/officeart/2005/8/layout/vList5"/>
    <dgm:cxn modelId="{63A86F6E-32A9-4836-A308-96BC3A3FEE9B}" type="presParOf" srcId="{F95C2858-06B8-4ACA-9114-ABF9CF50811E}" destId="{55F9510C-5063-41D7-BBEF-CBF0E84E08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686ED-0D6C-45C7-9AAF-32E5AB40C5AF}">
      <dsp:nvSpPr>
        <dsp:cNvPr id="0" name=""/>
        <dsp:cNvSpPr/>
      </dsp:nvSpPr>
      <dsp:spPr>
        <a:xfrm rot="5400000">
          <a:off x="6355605" y="-2874407"/>
          <a:ext cx="1277806" cy="735271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6500" kern="1200" dirty="0"/>
        </a:p>
      </dsp:txBody>
      <dsp:txXfrm rot="-5400000">
        <a:off x="3318152" y="225423"/>
        <a:ext cx="7290337" cy="1153052"/>
      </dsp:txXfrm>
    </dsp:sp>
    <dsp:sp modelId="{008BE37B-AB71-4DF0-A8E9-4B13B672D296}">
      <dsp:nvSpPr>
        <dsp:cNvPr id="0" name=""/>
        <dsp:cNvSpPr/>
      </dsp:nvSpPr>
      <dsp:spPr>
        <a:xfrm>
          <a:off x="793969" y="3320"/>
          <a:ext cx="2524182" cy="15972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Situation</a:t>
          </a:r>
        </a:p>
      </dsp:txBody>
      <dsp:txXfrm>
        <a:off x="871941" y="81292"/>
        <a:ext cx="2368238" cy="1441313"/>
      </dsp:txXfrm>
    </dsp:sp>
    <dsp:sp modelId="{12E382EC-C082-4343-ACD5-B5906B778CDB}">
      <dsp:nvSpPr>
        <dsp:cNvPr id="0" name=""/>
        <dsp:cNvSpPr/>
      </dsp:nvSpPr>
      <dsp:spPr>
        <a:xfrm rot="5400000">
          <a:off x="6355563" y="-1197286"/>
          <a:ext cx="1277806" cy="7352714"/>
        </a:xfrm>
        <a:prstGeom prst="round2SameRect">
          <a:avLst/>
        </a:prstGeom>
        <a:solidFill>
          <a:schemeClr val="accent2">
            <a:tint val="40000"/>
            <a:alpha val="90000"/>
            <a:hueOff val="-1363946"/>
            <a:satOff val="15036"/>
            <a:lumOff val="1432"/>
            <a:alphaOff val="0"/>
          </a:schemeClr>
        </a:solidFill>
        <a:ln w="2540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6500" kern="1200" dirty="0"/>
        </a:p>
      </dsp:txBody>
      <dsp:txXfrm rot="-5400000">
        <a:off x="3318110" y="1902544"/>
        <a:ext cx="7290337" cy="1153052"/>
      </dsp:txXfrm>
    </dsp:sp>
    <dsp:sp modelId="{E885C86D-E71C-4EC3-AB69-3CA780A47266}">
      <dsp:nvSpPr>
        <dsp:cNvPr id="0" name=""/>
        <dsp:cNvSpPr/>
      </dsp:nvSpPr>
      <dsp:spPr>
        <a:xfrm>
          <a:off x="793969" y="1680441"/>
          <a:ext cx="2524140" cy="1597257"/>
        </a:xfrm>
        <a:prstGeom prst="roundRect">
          <a:avLst/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Task</a:t>
          </a:r>
        </a:p>
      </dsp:txBody>
      <dsp:txXfrm>
        <a:off x="871941" y="1758413"/>
        <a:ext cx="2368196" cy="1441313"/>
      </dsp:txXfrm>
    </dsp:sp>
    <dsp:sp modelId="{8FB284C6-78BB-4C50-B32F-E0360902D133}">
      <dsp:nvSpPr>
        <dsp:cNvPr id="0" name=""/>
        <dsp:cNvSpPr/>
      </dsp:nvSpPr>
      <dsp:spPr>
        <a:xfrm rot="5400000">
          <a:off x="6373637" y="479834"/>
          <a:ext cx="1277806" cy="7352714"/>
        </a:xfrm>
        <a:prstGeom prst="round2SameRect">
          <a:avLst/>
        </a:prstGeom>
        <a:solidFill>
          <a:schemeClr val="accent2">
            <a:tint val="40000"/>
            <a:alpha val="90000"/>
            <a:hueOff val="-2727893"/>
            <a:satOff val="30071"/>
            <a:lumOff val="2864"/>
            <a:alphaOff val="0"/>
          </a:schemeClr>
        </a:solidFill>
        <a:ln w="2540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6500" kern="1200" dirty="0"/>
        </a:p>
      </dsp:txBody>
      <dsp:txXfrm rot="-5400000">
        <a:off x="3336184" y="3579665"/>
        <a:ext cx="7290337" cy="1153052"/>
      </dsp:txXfrm>
    </dsp:sp>
    <dsp:sp modelId="{6AC532F6-EE20-48D8-A678-378F20E14D44}">
      <dsp:nvSpPr>
        <dsp:cNvPr id="0" name=""/>
        <dsp:cNvSpPr/>
      </dsp:nvSpPr>
      <dsp:spPr>
        <a:xfrm>
          <a:off x="793969" y="3357562"/>
          <a:ext cx="2542214" cy="1597257"/>
        </a:xfrm>
        <a:prstGeom prst="roundRect">
          <a:avLst/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Action</a:t>
          </a:r>
        </a:p>
      </dsp:txBody>
      <dsp:txXfrm>
        <a:off x="871941" y="3435534"/>
        <a:ext cx="2386270" cy="1441313"/>
      </dsp:txXfrm>
    </dsp:sp>
    <dsp:sp modelId="{55F9510C-5063-41D7-BBEF-CBF0E84E08D9}">
      <dsp:nvSpPr>
        <dsp:cNvPr id="0" name=""/>
        <dsp:cNvSpPr/>
      </dsp:nvSpPr>
      <dsp:spPr>
        <a:xfrm rot="5400000">
          <a:off x="6379386" y="2156955"/>
          <a:ext cx="1277806" cy="7352714"/>
        </a:xfrm>
        <a:prstGeom prst="round2Same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2540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6500" kern="1200" dirty="0"/>
        </a:p>
      </dsp:txBody>
      <dsp:txXfrm rot="-5400000">
        <a:off x="3341933" y="5256786"/>
        <a:ext cx="7290337" cy="1153052"/>
      </dsp:txXfrm>
    </dsp:sp>
    <dsp:sp modelId="{9AC6F4DF-7B8C-420D-B977-EF6746134B0D}">
      <dsp:nvSpPr>
        <dsp:cNvPr id="0" name=""/>
        <dsp:cNvSpPr/>
      </dsp:nvSpPr>
      <dsp:spPr>
        <a:xfrm>
          <a:off x="793969" y="5034683"/>
          <a:ext cx="2547963" cy="1597257"/>
        </a:xfrm>
        <a:prstGeom prst="round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Result</a:t>
          </a:r>
        </a:p>
      </dsp:txBody>
      <dsp:txXfrm>
        <a:off x="871941" y="5112655"/>
        <a:ext cx="2392019" cy="1441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76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94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5947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708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747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778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200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3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5245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419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46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6641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675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110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6899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9306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8432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1400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766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540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0120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22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3262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27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35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86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14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5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28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2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1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4A07F8D-948A-413C-9966-A14C1C55206A}"/>
              </a:ext>
            </a:extLst>
          </p:cNvPr>
          <p:cNvGraphicFramePr/>
          <p:nvPr/>
        </p:nvGraphicFramePr>
        <p:xfrm>
          <a:off x="328246" y="82064"/>
          <a:ext cx="11488616" cy="6635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12953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Niles</dc:creator>
  <cp:lastModifiedBy>Lysandra Halmshaw</cp:lastModifiedBy>
  <cp:revision>1</cp:revision>
  <dcterms:created xsi:type="dcterms:W3CDTF">2020-10-02T14:10:30Z</dcterms:created>
  <dcterms:modified xsi:type="dcterms:W3CDTF">2020-10-07T12:12:20Z</dcterms:modified>
</cp:coreProperties>
</file>