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6BBD8-0AB0-4B0F-A1F2-2E7EE3E7C308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3D6B5-D07E-442B-A570-18128D4E6C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39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D30F8722-34B9-42B4-8760-6531ED6087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77740E48-533C-455E-BC2C-FA345C5391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14F5D302-0F2A-43E5-A269-7C36692752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C46FE8-D3E3-4D94-B38B-B5FC0B8684C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677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1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319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644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2640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2723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0092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540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110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397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203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40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090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6570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76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3488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773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3125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8017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5841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8176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993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6895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5361" y="260648"/>
            <a:ext cx="6625167" cy="6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aseline="0">
                <a:ln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[Insert title]</a:t>
            </a:r>
          </a:p>
        </p:txBody>
      </p:sp>
      <p:sp>
        <p:nvSpPr>
          <p:cNvPr id="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0" y="1316567"/>
            <a:ext cx="5088136" cy="4800732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CED649"/>
              </a:buClr>
              <a:buFont typeface="Arial" panose="020B0604020202020204" pitchFamily="34" charset="0"/>
              <a:buNone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0990" indent="-380990">
              <a:buClr>
                <a:srgbClr val="CED649"/>
              </a:buClr>
              <a:buFont typeface="Arial" panose="020B0604020202020204" pitchFamily="34" charset="0"/>
              <a:buChar char="•"/>
              <a:defRPr sz="2400" b="0">
                <a:ln>
                  <a:noFill/>
                </a:ln>
                <a:solidFill>
                  <a:srgbClr val="0062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23962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3pPr>
            <a:lvl4pPr marL="2133547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4pPr>
            <a:lvl5pPr marL="2743131" indent="-304792">
              <a:buClr>
                <a:srgbClr val="CED649"/>
              </a:buClr>
              <a:buFont typeface="Arial" panose="020B0604020202020204" pitchFamily="34" charset="0"/>
              <a:buChar char="•"/>
              <a:defRPr>
                <a:solidFill>
                  <a:srgbClr val="006286"/>
                </a:solidFill>
              </a:defRPr>
            </a:lvl5pPr>
          </a:lstStyle>
          <a:p>
            <a:pPr lvl="0"/>
            <a:r>
              <a:rPr lang="en-US" dirty="0"/>
              <a:t>[Insert text here]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16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856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383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14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87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29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0AD3B-C286-4878-A5CE-1DF4487D0679}" type="datetimeFigureOut">
              <a:rPr lang="en-US" smtClean="0"/>
              <a:pPr/>
              <a:t>10/7/2020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C21B6-E7ED-47A3-A62E-1C915842AF8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66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9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41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5" name="Rectangle 53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pSp>
        <p:nvGrpSpPr>
          <p:cNvPr id="76" name="Group 55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Isosceles Triangle 59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63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7" name="Rectangle 66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1579BF0-5841-4281-9F86-AE836D65C08D}"/>
              </a:ext>
            </a:extLst>
          </p:cNvPr>
          <p:cNvGraphicFramePr>
            <a:graphicFrameLocks noGrp="1"/>
          </p:cNvGraphicFramePr>
          <p:nvPr/>
        </p:nvGraphicFramePr>
        <p:xfrm>
          <a:off x="240323" y="238563"/>
          <a:ext cx="11711354" cy="638087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64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8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80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51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Question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Purpose - what they’re looking for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How to answer / Info. to include</a:t>
                      </a:r>
                      <a:endParaRPr lang="en-GB" sz="1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28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66700" algn="l"/>
                        </a:tabLst>
                      </a:pPr>
                      <a: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Tell me about yourself?</a:t>
                      </a:r>
                      <a:b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b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b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This is an</a:t>
                      </a:r>
                      <a:r>
                        <a:rPr lang="en-GB" sz="1100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ice breaker question, use it to relax and let the interviewers know a little about you personally. Always try to get a reference to relevant skills in though.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Don’t waffle – this will be asked at most interviews so you can always practice</a:t>
                      </a:r>
                      <a:r>
                        <a:rPr lang="en-GB" sz="1100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at home.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Outline the skills and personal qualities that are relevant to the job.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Use this familiar topic to bed into the interview and relax.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506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66700" algn="l"/>
                        </a:tabLst>
                      </a:pPr>
                      <a: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Tell me about a time when…</a:t>
                      </a:r>
                      <a:b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b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b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These are designed so</a:t>
                      </a:r>
                      <a:r>
                        <a:rPr lang="en-GB" sz="1100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you have to give </a:t>
                      </a: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</a:t>
                      </a:r>
                      <a:r>
                        <a:rPr lang="en-GB" sz="1100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example of when you have demonstrated a skill. Use a real situation and outline what you did and the skills required.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Give specific examples.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Use STAR :  Situation; Task; Action; Result (See Below)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Remember to use “I”.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Expect ther</a:t>
                      </a:r>
                      <a:r>
                        <a:rPr lang="en-GB" sz="1100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 to be follow up questions.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189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66700" algn="l"/>
                        </a:tabLst>
                      </a:pPr>
                      <a: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What are your weaknesses?</a:t>
                      </a:r>
                      <a:b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b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Honesty and realism – but with a positive spin.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Prepare an answer and choose one that is either unrelated to the role, or one you are already positively</a:t>
                      </a:r>
                      <a:r>
                        <a:rPr lang="en-GB" sz="1100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addressing.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Point out a couple of areas where you may need training or development should you get the job.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Alternatively, highlight a weakness you are already working on and what you’ve achieved so far.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Never say ‘I don’t have any’.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4506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66700" algn="l"/>
                        </a:tabLst>
                      </a:pPr>
                      <a: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Why do you want to work for us?</a:t>
                      </a:r>
                      <a:b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b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They are looking for proof that you have thought about the role and the company.</a:t>
                      </a: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Some positives about the organisation – show them you’ve done your homework.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Talk positively about what you think you can bring to the organisation/role and what you’re hoping you’ll get from it.</a:t>
                      </a: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12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66700" algn="l"/>
                        </a:tabLst>
                      </a:pPr>
                      <a: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What do you think you’ll find most difficult/ challenging about this role?</a:t>
                      </a: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How closely you think your skills/experience match the role.</a:t>
                      </a: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Areas you feel match your skills/experience.</a:t>
                      </a:r>
                    </a:p>
                    <a:p>
                      <a:pPr marL="171450" lvl="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66700" algn="l"/>
                        </a:tabLs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Challenges/new things you’re looking forward to and what you’ll do to get to grips with them quickly.</a:t>
                      </a: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1424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266700" algn="l"/>
                        </a:tabLst>
                      </a:pPr>
                      <a: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S.T.A.R.</a:t>
                      </a:r>
                      <a:br>
                        <a:rPr lang="en-GB" sz="11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</a:b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Situation.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Task.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Action.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Result.</a:t>
                      </a: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1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SITUATION: Choose a real situation and  something</a:t>
                      </a:r>
                      <a:r>
                        <a:rPr lang="en-GB" sz="1100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where you can demonstrate an individual role.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100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TASK: Describe the task, project, interaction clearly and your role in it.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100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ACTION: What did YOU do to resolve the situation, what skills were required.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GB" sz="1100" baseline="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RESULT: After the action had been taken what was the result, benefit, resolution to the situation.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GB" sz="11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277" marR="422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384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Trebuchet MS</vt:lpstr>
      <vt:lpstr>Wingdings</vt:lpstr>
      <vt:lpstr>Wingdings 3</vt:lpstr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Niles</dc:creator>
  <cp:lastModifiedBy>Lysandra Halmshaw</cp:lastModifiedBy>
  <cp:revision>1</cp:revision>
  <dcterms:created xsi:type="dcterms:W3CDTF">2020-10-02T13:33:20Z</dcterms:created>
  <dcterms:modified xsi:type="dcterms:W3CDTF">2020-10-07T12:11:35Z</dcterms:modified>
</cp:coreProperties>
</file>